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979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44" y="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01CE709-B560-DADC-A88D-9A7F1DC10A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9A16F714-735F-D5AB-22C6-B8E421A6680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CF873D0-46F0-692D-F727-877482FC61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0DE45A4A-F318-DC79-3A62-48ACCCB95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2A51609-31DF-B3F4-80DF-658EEA2B6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43590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73437B9-4571-C8AD-A1C4-AA878DA41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D3770F62-5B1F-9A54-85EE-E253C03DB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3FBDEB33-A6DF-55A2-A360-81697C2E24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C07F6DFA-905C-82C1-5D68-861BA0611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9900140-DC5C-1770-66C0-3A7C41CE5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42854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F7DC15CF-B795-67F6-00CE-554233454E1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2620EB5-8D21-BBD2-C01E-1D7331E403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679B5E7D-D972-F1B2-7F8B-FC7771AB28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6C3F100D-07CD-FB53-DCD0-270E9F9D0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6EE48B8E-1258-DF1E-E0A8-BEEFDDDDB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4455574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0038EF14-570A-4D42-BE8F-E30F5978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222337EF-346E-404F-27A4-DD3CC6E66C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2EEA867E-50C8-CAFD-E988-B79465339F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BDA825AB-774E-6F5C-D99D-958AD2749A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631C1BF0-DE6F-D1E8-632E-0C04A96C1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80728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252B534E-E016-8739-CFF2-24814390D8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1735C7AC-EBC3-E8D9-FA0D-6250D6DBC0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B3AEA66-E128-D6BC-E810-BE7F74DA37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23DC517A-F2C8-478C-5C12-90F68508CC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2D01D2BC-0FC9-4E6A-C9E9-ADF037E25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431656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B8B36C3-0F22-1639-273E-72245F00D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98CF5E0-72F3-2F6C-7CF4-B0039F9540F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265A4AB7-939F-6EE5-4729-F9AC7FFF8D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FA2DC3F5-05F4-5BE5-7D69-D30D95FAE3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E9918DD6-2FEA-D625-CE04-F5F4D9845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0DED3F97-8DB2-9857-350C-909A0D7EB3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2796917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51B2651C-69DF-FCC6-A741-5ED76A7540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9AD9EB72-91B4-6825-313E-70863DAC2E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4E5FC189-6705-3982-8E96-0502314C11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BF5F9002-FCC1-AC6E-86A0-2DE194819A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DD47F344-02F2-DAF5-3B3A-BEEC12F79F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26F185F5-C1CD-8045-4A30-07BA92FC7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14FBA5ED-2631-3C9A-B02A-68604183C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C7DDC67E-9BED-2FB3-2AAD-8576F493A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477657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77D0CEC-0D33-5636-C801-BC8C44D5E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B52E34D7-9B8A-62B1-2CAF-EBCCE44BF1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9632E192-1851-5A00-1C06-4AE5E54E9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E8B0086C-8AAE-3108-C0AE-0FBE68A29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507740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3260CF6A-7390-BA69-EA50-8F093BA06E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82850B81-9C37-A234-4BBC-7648D01A08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A98CD180-E0B7-066A-9FBB-2BFE314F2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1674331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261603F-B6D9-BDC5-1EFA-43B96AC7A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9CE6DBE8-1AC3-1913-A16C-7B965206CA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2F722E67-3BBE-5501-2614-504E4AC12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BE549176-DE58-F2BE-15F5-FACA35A935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008A4C8-DDA7-AC69-6B4A-3D8DF558B9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9C446F44-F81D-331D-C492-97C5CD7A4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68918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2AA7DBA-0788-1F9E-AC3D-5661966159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0BC7AAF2-BBEF-827F-77C1-B188B55269E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FBB9FA1A-E443-A5FD-7DC1-C4A3AEC331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7B1CCA23-DD3F-9EE6-749B-7568CEC009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AE9C4236-BA7C-99F6-1B4C-738C07F7B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5856C590-FBC0-4972-A669-91F4A8CC8C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1630741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126C5CC5-E989-53B3-FEED-66FB29A96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7EECDF84-99DC-740E-381A-F3D66AF762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A15D4145-795B-C459-921E-A3AE2D0EEA2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BBE45-3E5F-4537-8CF7-AE47D3360254}" type="datetimeFigureOut">
              <a:rPr lang="he-IL" smtClean="0"/>
              <a:t>ל'/סיון/תשפ"ה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F4037747-42CB-7F70-0EDD-568A21FCB74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3F7966B-C06D-AC39-A7E4-B16D0ED6B8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41EBE-B89C-4551-A9FD-8EB47E0B6063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7569533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361DD986-88A8-BDA6-BEF2-E1EFBF462F1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763109C2-6D2A-517E-0313-47E8B21D88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5546070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8AAF7BD9-4663-4327-E1F1-D68BA79A0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9E7E96CB-5158-358D-6ED6-586B812DB4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734666"/>
          </a:xfrm>
        </p:spPr>
        <p:txBody>
          <a:bodyPr/>
          <a:lstStyle/>
          <a:p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2380216600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מסך רחב</PresentationFormat>
  <Paragraphs>0</Paragraphs>
  <Slides>2</Slides>
  <Notes>0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ערכת נושא Office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grafix2020</dc:creator>
  <cp:lastModifiedBy>grafix2020</cp:lastModifiedBy>
  <cp:revision>2</cp:revision>
  <dcterms:created xsi:type="dcterms:W3CDTF">2025-06-26T11:26:37Z</dcterms:created>
  <dcterms:modified xsi:type="dcterms:W3CDTF">2025-06-26T11:27:25Z</dcterms:modified>
</cp:coreProperties>
</file>